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0.jpeg" ContentType="image/jpeg"/>
  <Override PartName="/ppt/media/image9.jpeg" ContentType="image/jpeg"/>
  <Override PartName="/ppt/media/image8.jpeg" ContentType="image/jpeg"/>
  <Override PartName="/ppt/media/image7.jpeg" ContentType="image/jpeg"/>
  <Override PartName="/ppt/media/image2.png" ContentType="image/png"/>
  <Override PartName="/ppt/media/image6.jpeg" ContentType="image/jpeg"/>
  <Override PartName="/ppt/media/image1.png" ContentType="image/png"/>
  <Override PartName="/ppt/media/image3.jpeg" ContentType="image/jpeg"/>
  <Override PartName="/ppt/media/image4.png" ContentType="image/png"/>
  <Override PartName="/ppt/media/image5.jpeg" ContentType="image/jpe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그림 2" descr="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sp>
        <p:nvSpPr>
          <p:cNvPr id="1" name="CustomShape 1"/>
          <p:cNvSpPr/>
          <p:nvPr/>
        </p:nvSpPr>
        <p:spPr>
          <a:xfrm>
            <a:off x="-7920" y="-3960"/>
            <a:ext cx="9151200" cy="5142960"/>
          </a:xfrm>
          <a:prstGeom prst="rect">
            <a:avLst/>
          </a:prstGeom>
          <a:solidFill>
            <a:srgbClr val="2a343a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354600" y="915480"/>
            <a:ext cx="8269920" cy="42271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1" name="그림 7" descr=""/>
          <p:cNvPicPr/>
          <p:nvPr/>
        </p:nvPicPr>
        <p:blipFill>
          <a:blip r:embed="rId2"/>
          <a:stretch/>
        </p:blipFill>
        <p:spPr>
          <a:xfrm>
            <a:off x="7474320" y="-29520"/>
            <a:ext cx="1160280" cy="1160280"/>
          </a:xfrm>
          <a:prstGeom prst="rect">
            <a:avLst/>
          </a:prstGeom>
          <a:ln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5580000" y="3291840"/>
            <a:ext cx="3180600" cy="116640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87480" rIns="87480" tIns="36000" bIns="36000"/>
          <a:p>
            <a:pPr algn="r">
              <a:lnSpc>
                <a:spcPct val="15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HY헤드라인M"/>
                <a:ea typeface="HY헤드라인M"/>
              </a:rPr>
              <a:t>제 </a:t>
            </a:r>
            <a:r>
              <a:rPr b="0" lang="en-US" sz="1600" spc="-1" strike="noStrike">
                <a:solidFill>
                  <a:srgbClr val="ffffff"/>
                </a:solidFill>
                <a:latin typeface="HY헤드라인M"/>
                <a:ea typeface="HY헤드라인M"/>
              </a:rPr>
              <a:t>#</a:t>
            </a:r>
            <a:r>
              <a:rPr b="0" lang="en-US" sz="1600" spc="-1" strike="noStrike">
                <a:solidFill>
                  <a:srgbClr val="ffffff"/>
                </a:solidFill>
                <a:latin typeface="HY헤드라인M"/>
                <a:ea typeface="HY헤드라인M"/>
              </a:rPr>
              <a:t>기</a:t>
            </a:r>
            <a:endParaRPr b="0" lang="en-US" sz="1600" spc="-1" strike="noStrike">
              <a:latin typeface="Arial"/>
            </a:endParaRPr>
          </a:p>
          <a:p>
            <a:pPr algn="r">
              <a:lnSpc>
                <a:spcPct val="15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HY헤드라인M"/>
                <a:ea typeface="HY헤드라인M"/>
              </a:rPr>
              <a:t>2021. 00. 00 </a:t>
            </a:r>
            <a:endParaRPr b="0" lang="en-US" sz="1600" spc="-1" strike="noStrike">
              <a:latin typeface="Arial"/>
            </a:endParaRPr>
          </a:p>
          <a:p>
            <a:pPr algn="r">
              <a:lnSpc>
                <a:spcPct val="15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HY헤드라인M"/>
                <a:ea typeface="HY헤드라인M"/>
              </a:rPr>
              <a:t>OOO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611640" y="1995840"/>
            <a:ext cx="8424360" cy="106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나눔스퀘어_ac ExtraBold"/>
                <a:ea typeface="나눔스퀘어_ac ExtraBold"/>
              </a:rPr>
              <a:t>에디로봇아카데미 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HY헤드라인M"/>
                <a:ea typeface="HY헤드라인M"/>
              </a:rPr>
              <a:t>임베디드 마스터 </a:t>
            </a:r>
            <a:r>
              <a:rPr b="0" lang="en-US" sz="2800" spc="-1" strike="noStrike">
                <a:solidFill>
                  <a:srgbClr val="ffffff"/>
                </a:solidFill>
                <a:latin typeface="HY헤드라인M"/>
                <a:ea typeface="HY헤드라인M"/>
              </a:rPr>
              <a:t>Lv# </a:t>
            </a:r>
            <a:r>
              <a:rPr b="0" lang="en-US" sz="2800" spc="-1" strike="noStrike">
                <a:solidFill>
                  <a:srgbClr val="ffffff"/>
                </a:solidFill>
                <a:latin typeface="HY헤드라인M"/>
                <a:ea typeface="HY헤드라인M"/>
              </a:rPr>
              <a:t>과정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82" name="CustomShape 3"/>
          <p:cNvSpPr/>
          <p:nvPr/>
        </p:nvSpPr>
        <p:spPr>
          <a:xfrm>
            <a:off x="731520" y="1851840"/>
            <a:ext cx="791280" cy="4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3" name="그림 15" descr=""/>
          <p:cNvPicPr/>
          <p:nvPr/>
        </p:nvPicPr>
        <p:blipFill>
          <a:blip r:embed="rId2"/>
          <a:stretch/>
        </p:blipFill>
        <p:spPr>
          <a:xfrm>
            <a:off x="611640" y="267480"/>
            <a:ext cx="1923120" cy="192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323640" y="195480"/>
            <a:ext cx="547164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2a343a"/>
                </a:solidFill>
                <a:latin typeface="나눔스퀘어_ac ExtraBold"/>
                <a:ea typeface="나눔스퀘어_ac ExtraBold"/>
              </a:rPr>
              <a:t>CONTENTS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539640" y="1059480"/>
            <a:ext cx="4655880" cy="6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1) 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형식은 자유롭게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~~~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&lt;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공부 내용을 적어주세요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.&gt;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360" y="720"/>
            <a:ext cx="9143640" cy="514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323640" y="195480"/>
            <a:ext cx="547164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2a343a"/>
                </a:solidFill>
                <a:latin typeface="나눔스퀘어_ac ExtraBold"/>
                <a:ea typeface="나눔스퀘어_ac ExtraBold"/>
              </a:rPr>
              <a:t>CONTENTS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539640" y="1059480"/>
            <a:ext cx="4655880" cy="6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1) 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형식은 자유롭게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~~~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&lt;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공부 내용을 적어주세요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.&gt;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9143640" cy="514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323640" y="195480"/>
            <a:ext cx="547164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2a343a"/>
                </a:solidFill>
                <a:latin typeface="나눔스퀘어_ac ExtraBold"/>
                <a:ea typeface="나눔스퀘어_ac ExtraBold"/>
              </a:rPr>
              <a:t>CONTENTS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539640" y="1059480"/>
            <a:ext cx="4655880" cy="6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1) 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형식은 자유롭게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~~~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&lt;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공부 내용을 적어주세요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.&gt;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0" y="720"/>
            <a:ext cx="9143640" cy="514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323640" y="195480"/>
            <a:ext cx="547164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2a343a"/>
                </a:solidFill>
                <a:latin typeface="나눔스퀘어_ac ExtraBold"/>
                <a:ea typeface="나눔스퀘어_ac ExtraBold"/>
              </a:rPr>
              <a:t>CONTENTS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539640" y="1059480"/>
            <a:ext cx="4655880" cy="6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1) 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형식은 자유롭게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~~~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&lt;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공부 내용을 적어주세요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.&gt;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360" y="720"/>
            <a:ext cx="9143640" cy="514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323640" y="195480"/>
            <a:ext cx="547164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2a343a"/>
                </a:solidFill>
                <a:latin typeface="나눔스퀘어_ac ExtraBold"/>
                <a:ea typeface="나눔스퀘어_ac ExtraBold"/>
              </a:rPr>
              <a:t>CONTENTS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539640" y="1059480"/>
            <a:ext cx="4655880" cy="6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1) 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형식은 자유롭게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~~~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&lt;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공부 내용을 적어주세요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.&gt;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9143640" cy="514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323640" y="195480"/>
            <a:ext cx="547164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2a343a"/>
                </a:solidFill>
                <a:latin typeface="나눔스퀘어_ac ExtraBold"/>
                <a:ea typeface="나눔스퀘어_ac ExtraBold"/>
              </a:rPr>
              <a:t>CONTENTS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539640" y="1059480"/>
            <a:ext cx="4655880" cy="6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1) 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형식은 자유롭게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~~~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&lt;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공부 내용을 적어주세요</a:t>
            </a:r>
            <a:r>
              <a:rPr b="0" lang="en-US" sz="1200" spc="-1" strike="noStrike">
                <a:solidFill>
                  <a:srgbClr val="000000"/>
                </a:solidFill>
                <a:latin typeface="현대하모니 L"/>
                <a:ea typeface="현대하모니 L"/>
              </a:rPr>
              <a:t>.&gt;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/>
          <a:stretch/>
        </p:blipFill>
        <p:spPr>
          <a:xfrm>
            <a:off x="0" y="720"/>
            <a:ext cx="9143640" cy="514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dd9c3"/>
      </a:dk2>
      <a:lt2>
        <a:srgbClr val="eeece1"/>
      </a:lt2>
      <a:accent1>
        <a:srgbClr val="dbeef3"/>
      </a:accent1>
      <a:accent2>
        <a:srgbClr val="366092"/>
      </a:accent2>
      <a:accent3>
        <a:srgbClr val="aac6c7"/>
      </a:accent3>
      <a:accent4>
        <a:srgbClr val="c4bd97"/>
      </a:accent4>
      <a:accent5>
        <a:srgbClr val="4bacc6"/>
      </a:accent5>
      <a:accent6>
        <a:srgbClr val="262626"/>
      </a:accent6>
      <a:hlink>
        <a:srgbClr val="548dd4"/>
      </a:hlink>
      <a:folHlink>
        <a:srgbClr val="0f243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dd9c3"/>
      </a:dk2>
      <a:lt2>
        <a:srgbClr val="eeece1"/>
      </a:lt2>
      <a:accent1>
        <a:srgbClr val="dbeef3"/>
      </a:accent1>
      <a:accent2>
        <a:srgbClr val="366092"/>
      </a:accent2>
      <a:accent3>
        <a:srgbClr val="aac6c7"/>
      </a:accent3>
      <a:accent4>
        <a:srgbClr val="c4bd97"/>
      </a:accent4>
      <a:accent5>
        <a:srgbClr val="4bacc6"/>
      </a:accent5>
      <a:accent6>
        <a:srgbClr val="262626"/>
      </a:accent6>
      <a:hlink>
        <a:srgbClr val="548dd4"/>
      </a:hlink>
      <a:folHlink>
        <a:srgbClr val="0f243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3180</TotalTime>
  <Application>LibreOffice/6.0.7.3$Linux_X86_64 LibreOffice_project/00m0$Build-3</Application>
  <Words>26</Words>
  <Paragraphs>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2017-06-01T00:33:53Z</dcterms:created>
  <dc:creator>Yoon Yu Jeong</dc:creator>
  <dc:description/>
  <dc:language>en-US</dc:language>
  <cp:lastModifiedBy/>
  <dcterms:modified xsi:type="dcterms:W3CDTF">2021-11-26T17:40:10Z</dcterms:modified>
  <cp:revision>564</cp:revision>
  <dc:subject/>
  <dc:title>PowerPoint 프레젠테이션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화면 슬라이드 쇼(16:9)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</vt:i4>
  </property>
</Properties>
</file>